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8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64"/>
    <p:restoredTop sz="95859"/>
  </p:normalViewPr>
  <p:slideViewPr>
    <p:cSldViewPr snapToGrid="0" snapToObjects="1">
      <p:cViewPr>
        <p:scale>
          <a:sx n="160" d="100"/>
          <a:sy n="160" d="100"/>
        </p:scale>
        <p:origin x="90" y="-12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D06730-AFBC-994C-AC7F-0ABB1ED2F8F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81D29D-A81E-5348-9B20-E74DED7BA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102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AFD8-C8C2-5A42-9751-A867BBAE677E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92BE-9AEB-F74A-B489-A085D2466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7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AFD8-C8C2-5A42-9751-A867BBAE677E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92BE-9AEB-F74A-B489-A085D2466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033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AFD8-C8C2-5A42-9751-A867BBAE677E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92BE-9AEB-F74A-B489-A085D2466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3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AFD8-C8C2-5A42-9751-A867BBAE677E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92BE-9AEB-F74A-B489-A085D2466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122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AFD8-C8C2-5A42-9751-A867BBAE677E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92BE-9AEB-F74A-B489-A085D2466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4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AFD8-C8C2-5A42-9751-A867BBAE677E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92BE-9AEB-F74A-B489-A085D2466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60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AFD8-C8C2-5A42-9751-A867BBAE677E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92BE-9AEB-F74A-B489-A085D2466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8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AFD8-C8C2-5A42-9751-A867BBAE677E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92BE-9AEB-F74A-B489-A085D2466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22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AFD8-C8C2-5A42-9751-A867BBAE677E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92BE-9AEB-F74A-B489-A085D2466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923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AFD8-C8C2-5A42-9751-A867BBAE677E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92BE-9AEB-F74A-B489-A085D2466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620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AFD8-C8C2-5A42-9751-A867BBAE677E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92BE-9AEB-F74A-B489-A085D2466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84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6AFD8-C8C2-5A42-9751-A867BBAE677E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B92BE-9AEB-F74A-B489-A085D2466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84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5E82970-305C-0441-A1C8-A9713B609D20}"/>
              </a:ext>
            </a:extLst>
          </p:cNvPr>
          <p:cNvSpPr txBox="1"/>
          <p:nvPr/>
        </p:nvSpPr>
        <p:spPr>
          <a:xfrm>
            <a:off x="2183816" y="276999"/>
            <a:ext cx="7207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8DB38AA-775D-3F43-8D7A-2F64E2A6508B}"/>
              </a:ext>
            </a:extLst>
          </p:cNvPr>
          <p:cNvSpPr txBox="1"/>
          <p:nvPr/>
        </p:nvSpPr>
        <p:spPr>
          <a:xfrm>
            <a:off x="-5381" y="335770"/>
            <a:ext cx="7207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A0C4BA5-699B-704E-9882-C651390E7EC6}"/>
              </a:ext>
            </a:extLst>
          </p:cNvPr>
          <p:cNvSpPr txBox="1"/>
          <p:nvPr/>
        </p:nvSpPr>
        <p:spPr>
          <a:xfrm>
            <a:off x="3976167" y="271683"/>
            <a:ext cx="7207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1986FC3-6533-974E-95C3-D0CFDF65CED1}"/>
              </a:ext>
            </a:extLst>
          </p:cNvPr>
          <p:cNvSpPr/>
          <p:nvPr/>
        </p:nvSpPr>
        <p:spPr>
          <a:xfrm>
            <a:off x="715384" y="2420471"/>
            <a:ext cx="726141" cy="1559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DDD3072-8471-B946-B5A3-834E9A0EA498}"/>
              </a:ext>
            </a:extLst>
          </p:cNvPr>
          <p:cNvSpPr/>
          <p:nvPr/>
        </p:nvSpPr>
        <p:spPr>
          <a:xfrm>
            <a:off x="2702859" y="2498463"/>
            <a:ext cx="726141" cy="1559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CD61C90E-D435-6A4B-91CF-A149CC15149D}"/>
              </a:ext>
            </a:extLst>
          </p:cNvPr>
          <p:cNvSpPr/>
          <p:nvPr/>
        </p:nvSpPr>
        <p:spPr>
          <a:xfrm>
            <a:off x="4680260" y="2476534"/>
            <a:ext cx="726141" cy="1559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62437ED-726D-DF4A-81A5-2E6BEF3E5D96}"/>
              </a:ext>
            </a:extLst>
          </p:cNvPr>
          <p:cNvSpPr txBox="1"/>
          <p:nvPr/>
        </p:nvSpPr>
        <p:spPr>
          <a:xfrm>
            <a:off x="22653" y="-23538"/>
            <a:ext cx="1528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Figure S2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4BA75731-5E25-9D4E-A15B-32F86EBBB5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1614" y="532785"/>
            <a:ext cx="2273738" cy="2514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1A9A394-181B-2E44-8945-2BC4831EA5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6838" y="545661"/>
            <a:ext cx="1718181" cy="22402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4EFD778-77A5-4B44-9194-2B0D206763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63" y="535623"/>
            <a:ext cx="1926077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774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1823</TotalTime>
  <Words>5</Words>
  <Application>Microsoft Office PowerPoint</Application>
  <PresentationFormat>Letter Paper (8.5x11 in)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Jenkins, Russell W.,M.D.,Ph.D.</dc:creator>
  <cp:lastModifiedBy>TMorwick</cp:lastModifiedBy>
  <cp:revision>39</cp:revision>
  <dcterms:created xsi:type="dcterms:W3CDTF">2022-01-23T15:01:21Z</dcterms:created>
  <dcterms:modified xsi:type="dcterms:W3CDTF">2022-07-08T16:28:15Z</dcterms:modified>
</cp:coreProperties>
</file>