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392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00FC5-74D9-4F35-98D8-02A366D5CD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764EB5-5DE1-4CD4-83AA-C5AF4A78E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4F8155-4201-4383-96E3-9BA1C8D35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8480F-6550-4C97-9EF8-44433AB37A06}" type="datetimeFigureOut">
              <a:rPr lang="en-US" smtClean="0"/>
              <a:t>7/14/22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C6BC2-DC7D-4373-8525-21731970D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C8A55-A7D5-44BC-84F3-408D12AF2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F7CF1-7243-446E-81AC-8C3FDD276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6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35D95-872B-43A0-A8D6-C5090E784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EBD6B8-A450-4409-987B-6B9DCBA3E5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20011-A951-4F8A-BD2D-42B842F91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8480F-6550-4C97-9EF8-44433AB37A06}" type="datetimeFigureOut">
              <a:rPr lang="en-US" smtClean="0"/>
              <a:t>7/14/22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9FE9D-48BC-4F6B-8048-DDF3732D3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59612B-B709-44F4-93B1-7F6AD500F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F7CF1-7243-446E-81AC-8C3FDD276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02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37AAD8-9255-4A2D-8477-8428A19A23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4193FF-077D-4B3B-AE5A-03477E0C6C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7609AC-6C15-4129-8097-9CEE6C5F9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8480F-6550-4C97-9EF8-44433AB37A06}" type="datetimeFigureOut">
              <a:rPr lang="en-US" smtClean="0"/>
              <a:t>7/14/22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5225BB-F866-4356-A4D6-8EA94AE63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0C62F-C700-4FA2-946F-CEADCA151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F7CF1-7243-446E-81AC-8C3FDD276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750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5F5A1-E93B-4B4E-BC17-B7F1ED4FE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9C6C3-AC8A-4119-B2FD-126F7C7F6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05BA4E-B36C-48D4-A377-BAA17B248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8480F-6550-4C97-9EF8-44433AB37A06}" type="datetimeFigureOut">
              <a:rPr lang="en-US" smtClean="0"/>
              <a:t>7/14/22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D4F60-D983-4791-8484-EF70B35ED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1A55E-7449-4B17-B359-4C2E7A5F0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F7CF1-7243-446E-81AC-8C3FDD276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387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2B8AE-CBF3-414F-A4D8-5423EB1AD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57692F-07BF-4229-B96F-49D4FFBE5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8288F-2114-4E01-8214-64A1B770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8480F-6550-4C97-9EF8-44433AB37A06}" type="datetimeFigureOut">
              <a:rPr lang="en-US" smtClean="0"/>
              <a:t>7/14/22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4170E-6778-44F7-900C-7CBA63F01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0F39DE-4863-46C4-A597-B11755644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F7CF1-7243-446E-81AC-8C3FDD276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821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15DFB-C464-4087-8337-52E5F2014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621B8-785B-4DE6-A77F-3D8CA92F79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317C37-FFD5-46EF-9388-4E3EFFEAAA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999D88-EA69-4651-A419-F11AD50A4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8480F-6550-4C97-9EF8-44433AB37A06}" type="datetimeFigureOut">
              <a:rPr lang="en-US" smtClean="0"/>
              <a:t>7/14/22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3A6CD6-EC31-4612-BC77-F3C76A613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ACCD17-3A70-499B-9FE2-9A3FB2FCD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F7CF1-7243-446E-81AC-8C3FDD276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557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C4BFB-60BB-464F-993B-3EC00CBFE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421593-3641-4E1E-9856-99BF179F14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BE0233-94C9-44EF-BA3C-9374FBEAF2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638C12-1ABB-4F8E-8C99-A3257CFD84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5857C9-7252-4376-80EC-C80D54327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D64417-D142-4036-9462-0C0F33458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8480F-6550-4C97-9EF8-44433AB37A06}" type="datetimeFigureOut">
              <a:rPr lang="en-US" smtClean="0"/>
              <a:t>7/14/22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AED566-17C2-4697-9F1F-FDAD938E5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2A7DC8-4593-43B1-BA53-B6D0C5B46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F7CF1-7243-446E-81AC-8C3FDD276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341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5360F-DBAC-4191-B46A-7909F3064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359853-1034-4515-8C10-5D23D9ADD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8480F-6550-4C97-9EF8-44433AB37A06}" type="datetimeFigureOut">
              <a:rPr lang="en-US" smtClean="0"/>
              <a:t>7/14/22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09A6C5-4EB6-42D5-9A86-E15B16E1D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14D93C-49DF-4863-8186-29876F370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F7CF1-7243-446E-81AC-8C3FDD276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362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8DF9D5-D28B-480B-8C3F-649E83BD8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8480F-6550-4C97-9EF8-44433AB37A06}" type="datetimeFigureOut">
              <a:rPr lang="en-US" smtClean="0"/>
              <a:t>7/14/22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3927D0-D810-495B-8C9C-AFB25133E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5D2695-2AD3-450A-AA67-F257CF797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F7CF1-7243-446E-81AC-8C3FDD276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229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4CE4D-AC99-4C50-AC1F-1A64FE2B4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53823-E326-4102-B2EC-B0EBAE873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64C48D-772A-45B2-BD13-876AB88298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30D2D7-3D40-42A8-AA66-844C063A6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8480F-6550-4C97-9EF8-44433AB37A06}" type="datetimeFigureOut">
              <a:rPr lang="en-US" smtClean="0"/>
              <a:t>7/14/22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22FD2F-925C-45C0-B1F3-2E336E57B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DD46E2-1A83-49F5-8D31-E605BE08E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F7CF1-7243-446E-81AC-8C3FDD276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15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834C2-FB8C-4F78-8F84-04855203D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3FFBAA-8181-45CE-BAC0-16231A2C8F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F080FC-6D8A-4BA0-B0D6-D10044F63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79AA7-EE88-4E04-B547-3DC08D7A0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8480F-6550-4C97-9EF8-44433AB37A06}" type="datetimeFigureOut">
              <a:rPr lang="en-US" smtClean="0"/>
              <a:t>7/14/22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3CC7E4-081F-423C-BC8C-002E3A6C4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378097-01B5-40A7-BE47-AC352580C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F7CF1-7243-446E-81AC-8C3FDD276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55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DAEC60-38BD-45E7-A32F-BA6CF8ECA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836B66-C5D6-43AC-9D0E-AA90713DE5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62296D-C931-4513-B81F-B5B8B90314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8480F-6550-4C97-9EF8-44433AB37A06}" type="datetimeFigureOut">
              <a:rPr lang="en-US" smtClean="0"/>
              <a:t>7/14/22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8A5A7-F04A-4D67-8431-E356928CCD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DBB79-F9B2-44AC-AD5B-787A239C9E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F7CF1-7243-446E-81AC-8C3FDD276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700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023" y="314798"/>
            <a:ext cx="295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46793" y="314798"/>
            <a:ext cx="295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474FB34-82AE-EC4D-9ED2-7D287C5222A4}"/>
              </a:ext>
            </a:extLst>
          </p:cNvPr>
          <p:cNvGrpSpPr/>
          <p:nvPr/>
        </p:nvGrpSpPr>
        <p:grpSpPr>
          <a:xfrm>
            <a:off x="5352824" y="1934562"/>
            <a:ext cx="241438" cy="199944"/>
            <a:chOff x="8624897" y="2593173"/>
            <a:chExt cx="320682" cy="265569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E6B795D-8F8B-064F-BD2A-5B69BCE8C012}"/>
                </a:ext>
              </a:extLst>
            </p:cNvPr>
            <p:cNvCxnSpPr/>
            <p:nvPr/>
          </p:nvCxnSpPr>
          <p:spPr>
            <a:xfrm>
              <a:off x="8697622" y="2602264"/>
              <a:ext cx="0" cy="25647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CE910951-59E8-0248-AB31-00A1848D52B3}"/>
                </a:ext>
              </a:extLst>
            </p:cNvPr>
            <p:cNvCxnSpPr>
              <a:cxnSpLocks/>
            </p:cNvCxnSpPr>
            <p:nvPr/>
          </p:nvCxnSpPr>
          <p:spPr>
            <a:xfrm>
              <a:off x="8624897" y="2857233"/>
              <a:ext cx="78059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900EC86-7431-E544-BB64-8BBD2CEF327F}"/>
                </a:ext>
              </a:extLst>
            </p:cNvPr>
            <p:cNvCxnSpPr>
              <a:cxnSpLocks/>
            </p:cNvCxnSpPr>
            <p:nvPr/>
          </p:nvCxnSpPr>
          <p:spPr>
            <a:xfrm>
              <a:off x="8626261" y="2609598"/>
              <a:ext cx="78059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C47234C-C57C-9246-A627-1F3ECFBE3D4E}"/>
                </a:ext>
              </a:extLst>
            </p:cNvPr>
            <p:cNvSpPr txBox="1"/>
            <p:nvPr/>
          </p:nvSpPr>
          <p:spPr>
            <a:xfrm>
              <a:off x="8626261" y="2593173"/>
              <a:ext cx="31931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ns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58197BA7-9B5D-0246-864F-BE41020F8B74}"/>
              </a:ext>
            </a:extLst>
          </p:cNvPr>
          <p:cNvSpPr txBox="1"/>
          <p:nvPr/>
        </p:nvSpPr>
        <p:spPr>
          <a:xfrm>
            <a:off x="6734950" y="0"/>
            <a:ext cx="4563314" cy="6592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0EA8079-5544-534A-9909-865C722E9FB7}"/>
              </a:ext>
            </a:extLst>
          </p:cNvPr>
          <p:cNvSpPr txBox="1"/>
          <p:nvPr/>
        </p:nvSpPr>
        <p:spPr>
          <a:xfrm>
            <a:off x="6697811" y="332236"/>
            <a:ext cx="295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ECE6EA6-3E90-9541-8EA8-93FF7A8373AE}"/>
              </a:ext>
            </a:extLst>
          </p:cNvPr>
          <p:cNvSpPr txBox="1"/>
          <p:nvPr/>
        </p:nvSpPr>
        <p:spPr>
          <a:xfrm>
            <a:off x="22653" y="-23538"/>
            <a:ext cx="1528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Figure S1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64111F6-EDB9-4948-9678-382558CF43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53" y="644670"/>
            <a:ext cx="3328416" cy="256032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42A35EB-385C-2346-98AE-72DFD65CAA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143" y="644670"/>
            <a:ext cx="3413760" cy="256032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4356C81-6DDC-CE45-9D15-83FF4FC572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1590" y="598950"/>
            <a:ext cx="4746427" cy="2651760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CBED3C6E-90B9-6F43-BCD6-2AD4C1EDF08F}"/>
              </a:ext>
            </a:extLst>
          </p:cNvPr>
          <p:cNvGrpSpPr/>
          <p:nvPr/>
        </p:nvGrpSpPr>
        <p:grpSpPr>
          <a:xfrm>
            <a:off x="9463907" y="1888018"/>
            <a:ext cx="241438" cy="199944"/>
            <a:chOff x="8624897" y="2593173"/>
            <a:chExt cx="320682" cy="265569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79EFDDC-2E41-C542-8217-3128D6393E2A}"/>
                </a:ext>
              </a:extLst>
            </p:cNvPr>
            <p:cNvCxnSpPr/>
            <p:nvPr/>
          </p:nvCxnSpPr>
          <p:spPr>
            <a:xfrm>
              <a:off x="8697622" y="2602264"/>
              <a:ext cx="0" cy="25647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9C29B646-B29C-6242-AA5C-690ADC359C3D}"/>
                </a:ext>
              </a:extLst>
            </p:cNvPr>
            <p:cNvCxnSpPr>
              <a:cxnSpLocks/>
            </p:cNvCxnSpPr>
            <p:nvPr/>
          </p:nvCxnSpPr>
          <p:spPr>
            <a:xfrm>
              <a:off x="8624897" y="2857233"/>
              <a:ext cx="78059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1BB3A408-3A15-2847-AE3D-41B1F60DD03E}"/>
                </a:ext>
              </a:extLst>
            </p:cNvPr>
            <p:cNvCxnSpPr>
              <a:cxnSpLocks/>
            </p:cNvCxnSpPr>
            <p:nvPr/>
          </p:nvCxnSpPr>
          <p:spPr>
            <a:xfrm>
              <a:off x="8626261" y="2609598"/>
              <a:ext cx="78059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7476CCC-D54B-6748-A609-33DE21C5D741}"/>
                </a:ext>
              </a:extLst>
            </p:cNvPr>
            <p:cNvSpPr txBox="1"/>
            <p:nvPr/>
          </p:nvSpPr>
          <p:spPr>
            <a:xfrm>
              <a:off x="8626261" y="2593173"/>
              <a:ext cx="31931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ns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1313FD1-1CB0-4C41-A3DB-7C103C04522D}"/>
              </a:ext>
            </a:extLst>
          </p:cNvPr>
          <p:cNvGrpSpPr/>
          <p:nvPr/>
        </p:nvGrpSpPr>
        <p:grpSpPr>
          <a:xfrm>
            <a:off x="1992591" y="1406738"/>
            <a:ext cx="241438" cy="199944"/>
            <a:chOff x="8624897" y="2593173"/>
            <a:chExt cx="320682" cy="265569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4BF110C-36BA-C344-93FE-82C1D9BC543C}"/>
                </a:ext>
              </a:extLst>
            </p:cNvPr>
            <p:cNvCxnSpPr/>
            <p:nvPr/>
          </p:nvCxnSpPr>
          <p:spPr>
            <a:xfrm>
              <a:off x="8697622" y="2602264"/>
              <a:ext cx="0" cy="25647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0577D58-B898-4944-8A26-27AB3D86C701}"/>
                </a:ext>
              </a:extLst>
            </p:cNvPr>
            <p:cNvCxnSpPr>
              <a:cxnSpLocks/>
            </p:cNvCxnSpPr>
            <p:nvPr/>
          </p:nvCxnSpPr>
          <p:spPr>
            <a:xfrm>
              <a:off x="8624897" y="2857233"/>
              <a:ext cx="78059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C6C5FD82-99E7-B442-8F0F-6B1EBD7C4E90}"/>
                </a:ext>
              </a:extLst>
            </p:cNvPr>
            <p:cNvCxnSpPr>
              <a:cxnSpLocks/>
            </p:cNvCxnSpPr>
            <p:nvPr/>
          </p:nvCxnSpPr>
          <p:spPr>
            <a:xfrm>
              <a:off x="8626261" y="2609598"/>
              <a:ext cx="78059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A531D2C-2FB0-A04C-958B-8270D2B9F62B}"/>
                </a:ext>
              </a:extLst>
            </p:cNvPr>
            <p:cNvSpPr txBox="1"/>
            <p:nvPr/>
          </p:nvSpPr>
          <p:spPr>
            <a:xfrm>
              <a:off x="8626261" y="2593173"/>
              <a:ext cx="31931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91381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8</Words>
  <Application>Microsoft Macintosh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Keller</dc:creator>
  <cp:lastModifiedBy>Tina Morwick</cp:lastModifiedBy>
  <cp:revision>14</cp:revision>
  <dcterms:created xsi:type="dcterms:W3CDTF">2022-03-13T22:55:12Z</dcterms:created>
  <dcterms:modified xsi:type="dcterms:W3CDTF">2022-07-14T15:36:27Z</dcterms:modified>
</cp:coreProperties>
</file>